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D87A-2770-4ABF-9BCB-D63859096B5F}" type="datetimeFigureOut">
              <a:rPr lang="ko-KR" altLang="en-US" smtClean="0"/>
              <a:t>2020-09-26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D58A-534B-4762-B17B-24C180AADD5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C:\Users\leeda\Desktop\KakaoTalk_20200926_103051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043612" cy="6043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dahyeun lee</dc:creator>
  <cp:lastModifiedBy>dahyeun lee</cp:lastModifiedBy>
  <cp:revision>1</cp:revision>
  <dcterms:created xsi:type="dcterms:W3CDTF">2020-09-26T06:04:37Z</dcterms:created>
  <dcterms:modified xsi:type="dcterms:W3CDTF">2020-09-26T06:06:03Z</dcterms:modified>
</cp:coreProperties>
</file>