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644B-1798-4D69-8BB6-3C85A00CCE13}" type="datetimeFigureOut">
              <a:rPr lang="ko-KR" altLang="en-US" smtClean="0"/>
              <a:t>2020-06-06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3B4C9-885F-4F11-BBA0-37F1BA1B6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본 -IMG_69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IMG_6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27384"/>
            <a:ext cx="91313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홍희선포스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384"/>
            <a:ext cx="485025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dahyeun lee</dc:creator>
  <cp:lastModifiedBy>dahyeun lee</cp:lastModifiedBy>
  <cp:revision>1</cp:revision>
  <dcterms:created xsi:type="dcterms:W3CDTF">2020-06-06T10:53:50Z</dcterms:created>
  <dcterms:modified xsi:type="dcterms:W3CDTF">2020-06-06T10:56:08Z</dcterms:modified>
</cp:coreProperties>
</file>