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30" y="-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256D-133F-40ED-B8CB-0A2BD804A154}" type="datetimeFigureOut">
              <a:rPr lang="ko-KR" altLang="en-US" smtClean="0"/>
              <a:t>2019-12-05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271F-26DC-41DC-96F7-BE90D44530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256D-133F-40ED-B8CB-0A2BD804A154}" type="datetimeFigureOut">
              <a:rPr lang="ko-KR" altLang="en-US" smtClean="0"/>
              <a:t>2019-12-05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271F-26DC-41DC-96F7-BE90D44530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256D-133F-40ED-B8CB-0A2BD804A154}" type="datetimeFigureOut">
              <a:rPr lang="ko-KR" altLang="en-US" smtClean="0"/>
              <a:t>2019-12-05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271F-26DC-41DC-96F7-BE90D44530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256D-133F-40ED-B8CB-0A2BD804A154}" type="datetimeFigureOut">
              <a:rPr lang="ko-KR" altLang="en-US" smtClean="0"/>
              <a:t>2019-12-05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271F-26DC-41DC-96F7-BE90D44530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256D-133F-40ED-B8CB-0A2BD804A154}" type="datetimeFigureOut">
              <a:rPr lang="ko-KR" altLang="en-US" smtClean="0"/>
              <a:t>2019-12-05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271F-26DC-41DC-96F7-BE90D44530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256D-133F-40ED-B8CB-0A2BD804A154}" type="datetimeFigureOut">
              <a:rPr lang="ko-KR" altLang="en-US" smtClean="0"/>
              <a:t>2019-12-05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271F-26DC-41DC-96F7-BE90D44530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256D-133F-40ED-B8CB-0A2BD804A154}" type="datetimeFigureOut">
              <a:rPr lang="ko-KR" altLang="en-US" smtClean="0"/>
              <a:t>2019-12-05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271F-26DC-41DC-96F7-BE90D44530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256D-133F-40ED-B8CB-0A2BD804A154}" type="datetimeFigureOut">
              <a:rPr lang="ko-KR" altLang="en-US" smtClean="0"/>
              <a:t>2019-12-05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271F-26DC-41DC-96F7-BE90D44530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256D-133F-40ED-B8CB-0A2BD804A154}" type="datetimeFigureOut">
              <a:rPr lang="ko-KR" altLang="en-US" smtClean="0"/>
              <a:t>2019-12-05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271F-26DC-41DC-96F7-BE90D44530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256D-133F-40ED-B8CB-0A2BD804A154}" type="datetimeFigureOut">
              <a:rPr lang="ko-KR" altLang="en-US" smtClean="0"/>
              <a:t>2019-12-05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271F-26DC-41DC-96F7-BE90D44530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256D-133F-40ED-B8CB-0A2BD804A154}" type="datetimeFigureOut">
              <a:rPr lang="ko-KR" altLang="en-US" smtClean="0"/>
              <a:t>2019-12-05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271F-26DC-41DC-96F7-BE90D44530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C256D-133F-40ED-B8CB-0A2BD804A154}" type="datetimeFigureOut">
              <a:rPr lang="ko-KR" altLang="en-US" smtClean="0"/>
              <a:t>2019-12-05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9271F-26DC-41DC-96F7-BE90D44530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김문근포스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9816"/>
            <a:ext cx="4536504" cy="68047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버려진 화환  mixed media on canvas  130 cm x 4 m 15 cm 2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2034381"/>
            <a:ext cx="5486400" cy="3657600"/>
          </a:xfrm>
        </p:spPr>
      </p:pic>
      <p:sp>
        <p:nvSpPr>
          <p:cNvPr id="5" name="TextBox 4"/>
          <p:cNvSpPr txBox="1"/>
          <p:nvPr/>
        </p:nvSpPr>
        <p:spPr>
          <a:xfrm>
            <a:off x="1763688" y="98072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버려진 화환  </a:t>
            </a:r>
            <a:r>
              <a:rPr lang="en-US" altLang="ko-KR" dirty="0" smtClean="0"/>
              <a:t>mixed media on canvas  130 cm x 4 m 15 cm 2019</a:t>
            </a:r>
            <a:endParaRPr lang="ko-KR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3688" y="98072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정지한 어둠 속에서 </a:t>
            </a:r>
            <a:r>
              <a:rPr lang="en-US" altLang="ko-KR" dirty="0" smtClean="0"/>
              <a:t>oil on canvas 90.9 x 60.6 cm 2019</a:t>
            </a:r>
            <a:endParaRPr lang="ko-KR" altLang="en-US" dirty="0"/>
          </a:p>
        </p:txBody>
      </p:sp>
      <p:pic>
        <p:nvPicPr>
          <p:cNvPr id="7" name="내용 개체 틀 6" descr="정지한 어둠 속에서 oil on canvas 90.9 x 60.6 cm 2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2393" y="1600200"/>
            <a:ext cx="2999214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</Words>
  <Application>Microsoft Office PowerPoint</Application>
  <PresentationFormat>화면 슬라이드 쇼(4:3)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Office 테마</vt:lpstr>
      <vt:lpstr>슬라이드 1</vt:lpstr>
      <vt:lpstr>슬라이드 2</vt:lpstr>
      <vt:lpstr>슬라이드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dahyeun lee</dc:creator>
  <cp:lastModifiedBy>dahyeun lee</cp:lastModifiedBy>
  <cp:revision>1</cp:revision>
  <dcterms:created xsi:type="dcterms:W3CDTF">2019-12-05T05:54:19Z</dcterms:created>
  <dcterms:modified xsi:type="dcterms:W3CDTF">2019-12-05T05:56:00Z</dcterms:modified>
</cp:coreProperties>
</file>